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22824D-E00A-4C85-A39E-AF0494D06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DDDC1AE-8749-4F93-9D4A-BA3B83FD4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C6555A-BD79-421D-9DB0-509A13B9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7973139-B4A8-4E46-9A1B-1424A9E3E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602A43E-EAAC-4304-B9D7-CE5983D66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4936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B54946-2144-4E46-B5C9-FD94347B4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69AF16F-E4C9-41B2-BA62-30FF65346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ED1E4E-E6B5-4346-AE85-CEDF2DEAA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AD878D-CAF2-4FAA-8481-DD2C4C34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87A944D-F316-46DE-A11A-3621A1A11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32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2B2328F4-D8D3-452D-8297-5416D46B32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261FE6F-5C62-47FC-8542-0A5E5C804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3DC3CDA-88E9-4151-A333-EF9269E8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9851D4-E877-4246-AEB4-3FCC274B3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2DF3E73-E42E-4619-BDDC-C59542CBE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4518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C01114F-2EF2-4104-BAA7-73C0165C2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62EB35F-BC07-4FBF-BC74-FB7E0209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A048AC-69FD-45EB-A7FB-F41284A5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3F20A06-65DA-4B68-9B80-B98C82DBF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B5D211F-5104-4DFF-9BC1-270F19765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938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40AF3D-8584-482D-B042-14DA76080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52114A5-C5B6-4115-AD8E-3CCBBBB2D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D0804C7-8C21-447D-B77B-515C8688A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C0B2D3D-42A8-4B71-A37D-3E6A2271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864603-4448-4F3E-9AF8-3A30B1CC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504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569B5E-DA8D-4310-BC50-208FC4CD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F71A644-5743-4CD7-AB1F-8C7AC5758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1F828191-C349-4959-A924-F0010CA35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C7B5E4FC-BFBF-4C8D-9D04-B4BB03B2A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4AB86B8-DD9A-41E8-9078-386295370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53F579FB-393A-43AB-A0CD-6965998CA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343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52D01E3-4DED-4861-9C38-74DB254AA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585CF7F-6256-47CF-8B21-1AB6033A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DA58F28-7016-41DF-B528-5AA1D0E8D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A13FD91-39FE-4317-8F7E-8AF078A378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17166ED8-0121-422C-955F-47477E72CF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A84D2E8-B530-41C1-834F-F1D0FF1D4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F4A83835-79FB-4115-B42B-7995AFBA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9B9F55C-788F-4348-A614-6B7A54A04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47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727183D-A024-405E-990B-7C9562D39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90AFEC1A-55C6-4F9E-B3C3-B7EBB2814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EB5CE48C-C192-48F2-8085-BB775216E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AF6F09E-DC34-44D6-B9BC-445F82563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20775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F9CB83C2-7F9B-4566-9442-2614DB5DE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275E66C-91D8-428D-8620-E61D864B9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4D08355-365C-4E48-840C-965881BF0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64914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D8C244-AA74-4617-984F-9F4BC8B1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50D565-3086-4013-8C1B-B311FED99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0694CBD9-6302-493C-A398-03CDF106A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0EFF53-CB3F-4BC1-8E6D-A51A6B2D9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8270226F-F0E1-4504-BF30-17837C11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E21801C-9DDC-4AD3-A12D-32618CAD1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5477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2D7490-B765-4D2D-A47C-C8DDE7AD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670C5A11-60C8-48DA-8197-78046C6A1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ED0A62C-1436-4910-B97E-498D6BA4E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0056C5B9-7BBC-46B0-90D2-7F1AF7D78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4C78178-3CBD-48DD-9A07-D07B476D9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4330044-44FE-4F0E-9E88-45055AC2C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662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9A68D9F1-1413-49D5-A51C-D4E956FB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C622456-833D-4701-A325-010886FD0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23508FA-4F84-4965-8F82-D2645DE21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132CD-FB1E-46BF-B1D6-4C89F17538F8}" type="datetimeFigureOut">
              <a:rPr lang="hu-HU" smtClean="0"/>
              <a:t>2020. 10. 21.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EA3BB68-7B4E-4879-B9FB-874CBACE4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3F89DCF-8B0E-4657-AB5F-41E616858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E42D3-C8D3-41F3-B778-C8C4376A741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48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97E67E3-252E-425A-8153-D8FD09D65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hu-HU" b="1" dirty="0"/>
              <a:t>133. Zsoltár - </a:t>
            </a:r>
            <a:r>
              <a:rPr lang="hu-HU" i="1" dirty="0"/>
              <a:t>A testvéri szeretet áldása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DB2CB5-4663-414C-9AD1-B6ABA62B3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4483"/>
            <a:ext cx="10515600" cy="2164856"/>
          </a:xfrm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i="1" dirty="0"/>
              <a:t>Dicsőség az Atyának, a Fiúnak és a Szentléleknek, miképpen kezdetben, most és mindörökké.</a:t>
            </a:r>
            <a:br>
              <a:rPr lang="hu-HU" dirty="0"/>
            </a:br>
            <a:r>
              <a:rPr lang="hu-HU" b="1" dirty="0">
                <a:solidFill>
                  <a:schemeClr val="accent4">
                    <a:lumMod val="75000"/>
                  </a:schemeClr>
                </a:solidFill>
              </a:rPr>
              <a:t>__________________________________________________________</a:t>
            </a:r>
          </a:p>
          <a:p>
            <a:pPr marL="0" indent="0">
              <a:buNone/>
            </a:pPr>
            <a:r>
              <a:rPr lang="hu-HU" b="1" dirty="0"/>
              <a:t>Ó, mily szép és mily gyönyörűséges, ha a testvérek egyetértésben élnek! *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4960F8FD-B158-4DE8-BD3D-B15171BC969D}"/>
              </a:ext>
            </a:extLst>
          </p:cNvPr>
          <p:cNvSpPr txBox="1"/>
          <p:nvPr/>
        </p:nvSpPr>
        <p:spPr>
          <a:xfrm>
            <a:off x="838200" y="2315836"/>
            <a:ext cx="10515600" cy="954107"/>
          </a:xfrm>
          <a:prstGeom prst="rect">
            <a:avLst/>
          </a:prstGeom>
          <a:noFill/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800" b="1" dirty="0"/>
              <a:t>Olyan ez, mint mikor a drága olaj a fejről lecsordul a szakállra, Áron szakállára, amely leér köntöse gallérjára. *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76833D47-EC13-4C24-AE7A-1A0E99418CBE}"/>
              </a:ext>
            </a:extLst>
          </p:cNvPr>
          <p:cNvSpPr txBox="1"/>
          <p:nvPr/>
        </p:nvSpPr>
        <p:spPr>
          <a:xfrm>
            <a:off x="838200" y="1236512"/>
            <a:ext cx="10515600" cy="954107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800" b="1" dirty="0"/>
              <a:t>Zarándokének. Dávidé. Ó, mily szép és mily gyönyörűséges, ha a testvérek egyetértésben élnek! *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362B3ABB-DF01-4449-B695-339406310C67}"/>
              </a:ext>
            </a:extLst>
          </p:cNvPr>
          <p:cNvSpPr txBox="1"/>
          <p:nvPr/>
        </p:nvSpPr>
        <p:spPr>
          <a:xfrm>
            <a:off x="838200" y="3395160"/>
            <a:ext cx="10515600" cy="954107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hu-HU" sz="2800" b="1" dirty="0"/>
              <a:t>Olyan, mint a </a:t>
            </a:r>
            <a:r>
              <a:rPr lang="hu-HU" sz="2800" b="1" dirty="0" err="1"/>
              <a:t>Hermón</a:t>
            </a:r>
            <a:r>
              <a:rPr lang="hu-HU" sz="2800" b="1" dirty="0"/>
              <a:t> harmatja, amely leszáll a </a:t>
            </a:r>
            <a:r>
              <a:rPr lang="hu-HU" sz="2800" b="1" dirty="0" err="1"/>
              <a:t>Sion</a:t>
            </a:r>
            <a:r>
              <a:rPr lang="hu-HU" sz="2800" b="1" dirty="0"/>
              <a:t> hegyére. Csak oda küld az ÚR áldást és életet mindenkor. *</a:t>
            </a:r>
          </a:p>
        </p:txBody>
      </p:sp>
    </p:spTree>
    <p:extLst>
      <p:ext uri="{BB962C8B-B14F-4D97-AF65-F5344CB8AC3E}">
        <p14:creationId xmlns:p14="http://schemas.microsoft.com/office/powerpoint/2010/main" val="35060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etrich Bonhoeffer - Közösségben - Mindennapi kereszténység">
            <a:extLst>
              <a:ext uri="{FF2B5EF4-FFF2-40B4-BE49-F238E27FC236}">
                <a16:creationId xmlns:a16="http://schemas.microsoft.com/office/drawing/2014/main" id="{1EBF387F-65E8-4943-92F8-FAADACC6CF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1415"/>
            <a:ext cx="4751460" cy="47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Április 9.: a nácik kivégzik Dietrich Bonhoeffer evangélikus lelkészt  (1945) - Helsinki Figyelő">
            <a:extLst>
              <a:ext uri="{FF2B5EF4-FFF2-40B4-BE49-F238E27FC236}">
                <a16:creationId xmlns:a16="http://schemas.microsoft.com/office/drawing/2014/main" id="{E8C822E3-B921-46DE-9EBC-78B141D65B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"/>
          <a:stretch/>
        </p:blipFill>
        <p:spPr bwMode="auto">
          <a:xfrm>
            <a:off x="6602342" y="1741415"/>
            <a:ext cx="3510537" cy="475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ím 7">
            <a:extLst>
              <a:ext uri="{FF2B5EF4-FFF2-40B4-BE49-F238E27FC236}">
                <a16:creationId xmlns:a16="http://schemas.microsoft.com/office/drawing/2014/main" id="{ACC87D4C-92E1-47D2-9E24-DBB357ACE0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60141"/>
            <a:ext cx="105156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Dietrich </a:t>
            </a:r>
            <a:r>
              <a:rPr lang="hu-HU" sz="3200" b="1" dirty="0" err="1"/>
              <a:t>Bonhoeffer</a:t>
            </a:r>
            <a:r>
              <a:rPr lang="hu-HU" sz="3200" b="1" dirty="0"/>
              <a:t>: Szentek közössége</a:t>
            </a:r>
          </a:p>
        </p:txBody>
      </p:sp>
    </p:spTree>
    <p:extLst>
      <p:ext uri="{BB962C8B-B14F-4D97-AF65-F5344CB8AC3E}">
        <p14:creationId xmlns:p14="http://schemas.microsoft.com/office/powerpoint/2010/main" val="3698170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62B633-F009-49F3-A0E0-07870840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3799"/>
            <a:ext cx="10515600" cy="35083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3600" b="1" i="1" dirty="0">
                <a:latin typeface="Bradley Hand ITC" panose="03070402050302030203" pitchFamily="66" charset="0"/>
              </a:rPr>
              <a:t>„Krisztus a szívemben gyöngébb, mint Krisztus a testvérem </a:t>
            </a:r>
            <a:r>
              <a:rPr lang="hu-HU" sz="3600" b="1" i="1" dirty="0" err="1">
                <a:latin typeface="Bradley Hand ITC" panose="03070402050302030203" pitchFamily="66" charset="0"/>
              </a:rPr>
              <a:t>szavában</a:t>
            </a:r>
            <a:r>
              <a:rPr lang="hu-HU" sz="3600" b="1" i="1" dirty="0">
                <a:latin typeface="Bradley Hand ITC" panose="03070402050302030203" pitchFamily="66" charset="0"/>
              </a:rPr>
              <a:t>; az bizonytalan, ez bizonyos.</a:t>
            </a:r>
            <a:br>
              <a:rPr lang="hu-HU" sz="3600" b="1" i="1" dirty="0">
                <a:latin typeface="Bradley Hand ITC" panose="03070402050302030203" pitchFamily="66" charset="0"/>
              </a:rPr>
            </a:br>
            <a:r>
              <a:rPr lang="hu-HU" sz="3600" b="1" i="1" dirty="0">
                <a:latin typeface="Bradley Hand ITC" panose="03070402050302030203" pitchFamily="66" charset="0"/>
              </a:rPr>
              <a:t>Ám ebb</a:t>
            </a:r>
            <a:r>
              <a:rPr lang="hu-HU" sz="3400" i="1" dirty="0">
                <a:latin typeface="Bradley Hand ITC" panose="03070402050302030203" pitchFamily="66" charset="0"/>
              </a:rPr>
              <a:t>ő</a:t>
            </a:r>
            <a:r>
              <a:rPr lang="hu-HU" sz="3600" b="1" i="1" dirty="0">
                <a:latin typeface="Bradley Hand ITC" panose="03070402050302030203" pitchFamily="66" charset="0"/>
              </a:rPr>
              <a:t>l már együttlétünk célja is kiviláglik:</a:t>
            </a:r>
            <a:br>
              <a:rPr lang="hu-HU" sz="3600" b="1" i="1" dirty="0">
                <a:latin typeface="Bradley Hand ITC" panose="03070402050302030203" pitchFamily="66" charset="0"/>
              </a:rPr>
            </a:br>
            <a:r>
              <a:rPr lang="hu-HU" sz="3600" b="1" i="1" dirty="0">
                <a:latin typeface="Bradley Hand ITC" panose="03070402050302030203" pitchFamily="66" charset="0"/>
              </a:rPr>
              <a:t>az üdvüzenet hordozóiként találkozunk egymással.”</a:t>
            </a:r>
          </a:p>
        </p:txBody>
      </p:sp>
    </p:spTree>
    <p:extLst>
      <p:ext uri="{BB962C8B-B14F-4D97-AF65-F5344CB8AC3E}">
        <p14:creationId xmlns:p14="http://schemas.microsoft.com/office/powerpoint/2010/main" val="2492807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D44329C3-2E62-4B9A-BE00-502F854472D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01524"/>
            <a:ext cx="10515600" cy="3347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3600" b="1" i="1" dirty="0">
                <a:latin typeface="Bradley Hand ITC" panose="03070402050302030203" pitchFamily="66" charset="0"/>
              </a:rPr>
              <a:t>Krisztus nélkül nem ismerném Istent, nem tudnám </a:t>
            </a:r>
            <a:r>
              <a:rPr lang="hu-HU" sz="3400" i="1" dirty="0">
                <a:latin typeface="Bradley Hand ITC" panose="03070402050302030203" pitchFamily="66" charset="0"/>
              </a:rPr>
              <a:t>Ő</a:t>
            </a:r>
            <a:r>
              <a:rPr lang="hu-HU" sz="3600" b="1" i="1" dirty="0">
                <a:latin typeface="Bradley Hand ITC" panose="03070402050302030203" pitchFamily="66" charset="0"/>
              </a:rPr>
              <a:t>t segítségül hívni, nem juthatnék el hozzá.</a:t>
            </a:r>
            <a:br>
              <a:rPr lang="hu-HU" sz="3600" b="1" i="1" dirty="0">
                <a:latin typeface="Bradley Hand ITC" panose="03070402050302030203" pitchFamily="66" charset="0"/>
              </a:rPr>
            </a:br>
            <a:r>
              <a:rPr lang="hu-HU" sz="3600" b="1" i="1" dirty="0">
                <a:latin typeface="Bradley Hand ITC" panose="03070402050302030203" pitchFamily="66" charset="0"/>
              </a:rPr>
              <a:t>Ám Krisztus nélkül testvéremet sem ismerném, s </a:t>
            </a:r>
            <a:r>
              <a:rPr lang="hu-HU" sz="3400" i="1" dirty="0">
                <a:latin typeface="Bradley Hand ITC" panose="03070402050302030203" pitchFamily="66" charset="0"/>
              </a:rPr>
              <a:t>ő</a:t>
            </a:r>
            <a:r>
              <a:rPr lang="hu-HU" sz="3600" b="1" i="1" dirty="0">
                <a:latin typeface="Bradley Hand ITC" panose="03070402050302030203" pitchFamily="66" charset="0"/>
              </a:rPr>
              <a:t>hozzá sem juthatnék el.</a:t>
            </a:r>
          </a:p>
        </p:txBody>
      </p:sp>
    </p:spTree>
    <p:extLst>
      <p:ext uri="{BB962C8B-B14F-4D97-AF65-F5344CB8AC3E}">
        <p14:creationId xmlns:p14="http://schemas.microsoft.com/office/powerpoint/2010/main" val="3272571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08C1E1-1FCE-4BAA-83BD-682E546E7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10"/>
            <a:ext cx="10515600" cy="42973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dirty="0">
                <a:latin typeface="Bweeti" panose="02020603050305020304" pitchFamily="18" charset="-18"/>
              </a:rPr>
              <a:t>„Krisztus közösségében nem azért testvér a másik, mert kegyes lélek, mert őszinte szívvel, testvéri lelkülettel közeledik hozzám,</a:t>
            </a:r>
            <a:br>
              <a:rPr lang="hu-HU" dirty="0">
                <a:latin typeface="Bweeti" panose="02020603050305020304" pitchFamily="18" charset="-18"/>
              </a:rPr>
            </a:br>
            <a:r>
              <a:rPr lang="hu-HU" dirty="0">
                <a:latin typeface="Bweeti" panose="02020603050305020304" pitchFamily="18" charset="-18"/>
              </a:rPr>
              <a:t>hanem azért testvér, mert Krisztus megváltotta, bűnét megbocsátotta, hitre és örök életre elhívta.”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hu-HU" i="1" dirty="0">
                <a:latin typeface="Bweeti" panose="02020603050305020304" pitchFamily="18" charset="-18"/>
              </a:rPr>
              <a:t>A testvérünk is krisztus elveszettje, mint én</a:t>
            </a:r>
            <a:endParaRPr lang="hu-HU" i="1" dirty="0">
              <a:latin typeface="Bweeti" panose="02020603050305020304" pitchFamily="18" charset="-18"/>
              <a:sym typeface="Wingdings" panose="05000000000000000000" pitchFamily="2" charset="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hu-HU" i="1" dirty="0">
                <a:latin typeface="Bweeti" panose="02020603050305020304" pitchFamily="18" charset="-18"/>
                <a:sym typeface="Wingdings" panose="05000000000000000000" pitchFamily="2" charset="2"/>
              </a:rPr>
              <a:t>- </a:t>
            </a:r>
            <a:r>
              <a:rPr lang="hu-HU" dirty="0">
                <a:latin typeface="Bweeti" panose="02020603050305020304" pitchFamily="18" charset="-18"/>
                <a:sym typeface="Wingdings" panose="05000000000000000000" pitchFamily="2" charset="2"/>
              </a:rPr>
              <a:t>Ítélet, hozzáállás a másikhoz</a:t>
            </a:r>
            <a:endParaRPr lang="hu-HU" dirty="0">
              <a:latin typeface="Bweeti" panose="02020603050305020304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8289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1B43A8-1891-4973-A070-67FD644D9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5018"/>
            <a:ext cx="10515600" cy="604058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hu-HU" sz="4000" i="1" dirty="0"/>
              <a:t>,,Éppen a komoly keresztyénnel eshet meg igen könnyen, hogy amikor első ízben lép közösségre testvérekkel, már határozott elképzelése van arról, miképp kell a keresztyéneknek együtt élniük, s ezt az elképzelést szeretné megvalósítani.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hu-HU" sz="4000" i="1" dirty="0"/>
              <a:t>Isten kegyelme azonban nem sokáig engedi, hogy vágyálmokkal áltassuk magunkat. Isten </a:t>
            </a:r>
            <a:r>
              <a:rPr lang="hu-HU" sz="4000" b="1" i="1" dirty="0"/>
              <a:t>a valódi keresztyén közösség ismeretére akar bennünket elvezetni - ezért kell keservesen csalódnunk„</a:t>
            </a:r>
          </a:p>
        </p:txBody>
      </p:sp>
    </p:spTree>
    <p:extLst>
      <p:ext uri="{BB962C8B-B14F-4D97-AF65-F5344CB8AC3E}">
        <p14:creationId xmlns:p14="http://schemas.microsoft.com/office/powerpoint/2010/main" val="3740920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A507FEAD-C004-4672-8B2C-3E9ADF112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13709"/>
            <a:ext cx="10515600" cy="38632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hu-HU" sz="3600" i="1" dirty="0">
                <a:latin typeface="Bodoni MT Black" panose="02070A03080606020203" pitchFamily="18" charset="0"/>
              </a:rPr>
              <a:t>„Mert nem a lelki izgalmak istene </a:t>
            </a:r>
            <a:r>
              <a:rPr lang="hu-HU" sz="3600" b="1" i="1" dirty="0">
                <a:latin typeface="Bodoni MT Black" panose="02070A03080606020203" pitchFamily="18" charset="0"/>
              </a:rPr>
              <a:t>Ő</a:t>
            </a:r>
            <a:r>
              <a:rPr lang="hu-HU" sz="3600" i="1" dirty="0">
                <a:latin typeface="Bodoni MT Black" panose="02070A03080606020203" pitchFamily="18" charset="0"/>
              </a:rPr>
              <a:t>, hanem az igazság Istene.”</a:t>
            </a:r>
          </a:p>
        </p:txBody>
      </p:sp>
    </p:spTree>
    <p:extLst>
      <p:ext uri="{BB962C8B-B14F-4D97-AF65-F5344CB8AC3E}">
        <p14:creationId xmlns:p14="http://schemas.microsoft.com/office/powerpoint/2010/main" val="3506150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05FD88-32EC-4258-8AA2-AFD8AE885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,,Arról fogja megtudni mindenki, hogy az én tanítványaim vagytok, ha szeretitek egymást.”</a:t>
            </a:r>
            <a:endParaRPr lang="hu-HU" sz="4800" dirty="0">
              <a:effectLst/>
            </a:endParaRPr>
          </a:p>
          <a:p>
            <a:pPr marL="0" indent="0">
              <a:buNone/>
            </a:pPr>
            <a:r>
              <a:rPr lang="hu-HU" sz="1800" b="1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Jn</a:t>
            </a:r>
            <a:r>
              <a:rPr lang="hu-HU" sz="1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13:35</a:t>
            </a:r>
          </a:p>
          <a:p>
            <a:pPr marL="0" indent="0">
              <a:buNone/>
            </a:pPr>
            <a:endParaRPr lang="hu-HU" sz="1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,,Ó, mily szép és mily gyönyörűséges, ha a testvérek egyetértésben élnek.”</a:t>
            </a:r>
          </a:p>
          <a:p>
            <a:pPr marL="0" indent="0">
              <a:buNone/>
            </a:pPr>
            <a:r>
              <a:rPr lang="hu-HU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Zsolt 133,1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26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346</Words>
  <Application>Microsoft Office PowerPoint</Application>
  <PresentationFormat>Szélesvásznú</PresentationFormat>
  <Paragraphs>20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6" baseType="lpstr">
      <vt:lpstr>Arial</vt:lpstr>
      <vt:lpstr>Bodoni MT Black</vt:lpstr>
      <vt:lpstr>Bradley Hand ITC</vt:lpstr>
      <vt:lpstr>Bweeti</vt:lpstr>
      <vt:lpstr>Calibri</vt:lpstr>
      <vt:lpstr>Calibri Light</vt:lpstr>
      <vt:lpstr>Times New Roman</vt:lpstr>
      <vt:lpstr>Office-téma</vt:lpstr>
      <vt:lpstr>133. Zsoltár - A testvéri szeretet áldása</vt:lpstr>
      <vt:lpstr>Dietrich Bonhoeffer: Szentek közössége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Fülöp</dc:creator>
  <cp:lastModifiedBy>Fülöp</cp:lastModifiedBy>
  <cp:revision>20</cp:revision>
  <dcterms:created xsi:type="dcterms:W3CDTF">2020-10-20T10:55:32Z</dcterms:created>
  <dcterms:modified xsi:type="dcterms:W3CDTF">2020-10-21T06:22:42Z</dcterms:modified>
</cp:coreProperties>
</file>