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29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517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2132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221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638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2297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9980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565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580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6288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67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284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877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77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636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917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7148C-DAE7-416B-A27D-ECAE193426D2}" type="datetimeFigureOut">
              <a:rPr lang="hu-HU" smtClean="0"/>
              <a:t>2021. 09. 21.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3AC51D-4281-4A7E-B854-BFD1D262F5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5258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Az első korinthusi levél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Egyetemi Bibliakör, 2021.09.21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59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Bevezetés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Használati utasítás</a:t>
            </a:r>
          </a:p>
          <a:p>
            <a:r>
              <a:rPr lang="hu-HU" dirty="0" smtClean="0"/>
              <a:t>A VÁROS</a:t>
            </a:r>
            <a:br>
              <a:rPr lang="hu-HU" dirty="0" smtClean="0"/>
            </a:br>
            <a:r>
              <a:rPr lang="hu-HU" dirty="0" smtClean="0"/>
              <a:t> - gazdag kereskedőváros kézművesekkel</a:t>
            </a:r>
            <a:br>
              <a:rPr lang="hu-HU" dirty="0" smtClean="0"/>
            </a:br>
            <a:r>
              <a:rPr lang="hu-HU" dirty="0" smtClean="0"/>
              <a:t> - újjáépített</a:t>
            </a:r>
            <a:br>
              <a:rPr lang="hu-HU" dirty="0" smtClean="0"/>
            </a:br>
            <a:r>
              <a:rPr lang="hu-HU" dirty="0" smtClean="0"/>
              <a:t> - veteránok, felszabadított rabszolgák</a:t>
            </a:r>
            <a:br>
              <a:rPr lang="hu-HU" dirty="0" smtClean="0"/>
            </a:br>
            <a:r>
              <a:rPr lang="hu-HU" dirty="0" smtClean="0"/>
              <a:t> - írástudatlanság, laza erkölcsök, vallási sokszínűség</a:t>
            </a:r>
            <a:br>
              <a:rPr lang="hu-HU" dirty="0" smtClean="0"/>
            </a:br>
            <a:r>
              <a:rPr lang="hu-HU" dirty="0" smtClean="0"/>
              <a:t> - gyülekezetalapítás: 51-52.</a:t>
            </a:r>
          </a:p>
          <a:p>
            <a:r>
              <a:rPr lang="hu-HU" dirty="0" smtClean="0"/>
              <a:t>A LEVÉL</a:t>
            </a:r>
            <a:br>
              <a:rPr lang="hu-HU" dirty="0" smtClean="0"/>
            </a:br>
            <a:r>
              <a:rPr lang="hu-HU" dirty="0" smtClean="0"/>
              <a:t> - </a:t>
            </a:r>
            <a:r>
              <a:rPr lang="hu-HU" dirty="0" err="1" smtClean="0"/>
              <a:t>Efezus</a:t>
            </a:r>
            <a:r>
              <a:rPr lang="hu-HU" dirty="0" smtClean="0"/>
              <a:t>, 54.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978" y="0"/>
            <a:ext cx="50410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14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1Kor 1,18-25.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 „Az emberi istenkeresés csődje, és az isteni emberkeresés csodája”</a:t>
            </a:r>
          </a:p>
          <a:p>
            <a:r>
              <a:rPr lang="hu-HU" dirty="0" smtClean="0"/>
              <a:t>Zsidók – jelek, görögök – logika</a:t>
            </a:r>
          </a:p>
          <a:p>
            <a:r>
              <a:rPr lang="hu-HU" dirty="0" smtClean="0"/>
              <a:t>Isten megoldása: a kereszt (összecseng: Mt 12.)</a:t>
            </a:r>
          </a:p>
          <a:p>
            <a:endParaRPr lang="hu-HU" dirty="0"/>
          </a:p>
          <a:p>
            <a:r>
              <a:rPr lang="hu-HU" dirty="0" smtClean="0"/>
              <a:t>A kereszt tehát alapja: </a:t>
            </a:r>
            <a:br>
              <a:rPr lang="hu-HU" dirty="0" smtClean="0"/>
            </a:br>
            <a:r>
              <a:rPr lang="hu-HU" dirty="0" smtClean="0"/>
              <a:t> - a gyülekezeti modellnek</a:t>
            </a:r>
            <a:br>
              <a:rPr lang="hu-HU" dirty="0" smtClean="0"/>
            </a:br>
            <a:r>
              <a:rPr lang="hu-HU" dirty="0" smtClean="0"/>
              <a:t> - az erkölcsi szabályoknak</a:t>
            </a:r>
            <a:br>
              <a:rPr lang="hu-HU" dirty="0" smtClean="0"/>
            </a:br>
            <a:r>
              <a:rPr lang="hu-HU" dirty="0" smtClean="0"/>
              <a:t> - az </a:t>
            </a:r>
            <a:r>
              <a:rPr lang="hu-HU" dirty="0" err="1" smtClean="0"/>
              <a:t>eszkhatológikus</a:t>
            </a:r>
            <a:r>
              <a:rPr lang="hu-HU" dirty="0" smtClean="0"/>
              <a:t> távlatnak</a:t>
            </a:r>
            <a:br>
              <a:rPr lang="hu-HU" dirty="0" smtClean="0"/>
            </a:br>
            <a:r>
              <a:rPr lang="hu-HU" dirty="0" smtClean="0"/>
              <a:t> - a személyes életünknek is.</a:t>
            </a:r>
          </a:p>
        </p:txBody>
      </p:sp>
    </p:spTree>
    <p:extLst>
      <p:ext uri="{BB962C8B-B14F-4D97-AF65-F5344CB8AC3E}">
        <p14:creationId xmlns:p14="http://schemas.microsoft.com/office/powerpoint/2010/main" val="25252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1Kor 11,23-34.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Történetileg is legrégibb Úrvacsora-leírás</a:t>
            </a:r>
          </a:p>
          <a:p>
            <a:r>
              <a:rPr lang="hu-HU" dirty="0" smtClean="0"/>
              <a:t>Nem légből kapott: a hagyományláncolat elején Jézus áll!</a:t>
            </a:r>
          </a:p>
          <a:p>
            <a:r>
              <a:rPr lang="hu-HU" dirty="0" smtClean="0"/>
              <a:t>Jézus asztalának vendégei leszünk, de…</a:t>
            </a:r>
          </a:p>
          <a:p>
            <a:r>
              <a:rPr lang="hu-HU" dirty="0" smtClean="0"/>
              <a:t>…előre is mutat, a Bárány </a:t>
            </a:r>
            <a:r>
              <a:rPr lang="hu-HU" dirty="0" err="1" smtClean="0"/>
              <a:t>Mennyegzőjére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r>
              <a:rPr lang="hu-HU" dirty="0" smtClean="0"/>
              <a:t>Miért volt erre szükség?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2783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1Kor 13.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Előzménye: az 1Kor 12. – a lelki ajándékok</a:t>
            </a:r>
          </a:p>
          <a:p>
            <a:r>
              <a:rPr lang="hu-HU" dirty="0" smtClean="0"/>
              <a:t>Írástudatlanság – a látványos, eksztatikus megnyilvánulások arattak sikert</a:t>
            </a:r>
          </a:p>
          <a:p>
            <a:r>
              <a:rPr lang="hu-HU" dirty="0" smtClean="0"/>
              <a:t>Gyülekezet = Krisztus-test; a lelki ajándékok = a Lélek ajándékai </a:t>
            </a:r>
          </a:p>
          <a:p>
            <a:r>
              <a:rPr lang="hu-HU" dirty="0" smtClean="0"/>
              <a:t>Ezért nincs helye sem dicsekvésnek, sem alábecsülésnek</a:t>
            </a:r>
          </a:p>
          <a:p>
            <a:r>
              <a:rPr lang="hu-HU" dirty="0" smtClean="0"/>
              <a:t>Fő célja: a gyülekezet épülése; fő használati módja: szépen és rendben történjék</a:t>
            </a:r>
          </a:p>
          <a:p>
            <a:endParaRPr lang="hu-HU" dirty="0"/>
          </a:p>
          <a:p>
            <a:r>
              <a:rPr lang="hu-HU" u="sng" dirty="0" smtClean="0"/>
              <a:t>Szeretethimnusz:</a:t>
            </a:r>
          </a:p>
          <a:p>
            <a:r>
              <a:rPr lang="hu-HU" dirty="0" smtClean="0"/>
              <a:t>Semmilyen kegyelmi ajándék sem hasznos szeretet nélkül!</a:t>
            </a:r>
          </a:p>
          <a:p>
            <a:r>
              <a:rPr lang="hu-HU" dirty="0" smtClean="0"/>
              <a:t>1Jn 4,8.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984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1Kor 4,1-2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 smtClean="0"/>
              <a:t>Sáfár</a:t>
            </a:r>
            <a:r>
              <a:rPr lang="hu-HU" dirty="0" smtClean="0"/>
              <a:t> – gondnok, intéző</a:t>
            </a:r>
          </a:p>
          <a:p>
            <a:r>
              <a:rPr lang="hu-HU" b="1" dirty="0" smtClean="0"/>
              <a:t>Hűség</a:t>
            </a:r>
            <a:r>
              <a:rPr lang="hu-HU" dirty="0" smtClean="0"/>
              <a:t> – Kinek tartozunk hűséggel? Mi következik ebből?</a:t>
            </a:r>
            <a:br>
              <a:rPr lang="hu-HU" dirty="0" smtClean="0"/>
            </a:br>
            <a:r>
              <a:rPr lang="hu-HU" dirty="0" smtClean="0"/>
              <a:t> - Isten szemszögéből nézem az életemet.</a:t>
            </a:r>
          </a:p>
          <a:p>
            <a:r>
              <a:rPr lang="hu-HU" dirty="0" smtClean="0"/>
              <a:t>„Én egy selejt vagyok”</a:t>
            </a:r>
            <a:br>
              <a:rPr lang="hu-HU" dirty="0" smtClean="0"/>
            </a:br>
            <a:r>
              <a:rPr lang="hu-HU" dirty="0" smtClean="0"/>
              <a:t>„Én a saját életem ura vagyok”</a:t>
            </a:r>
          </a:p>
          <a:p>
            <a:endParaRPr lang="hu-HU" dirty="0" smtClean="0"/>
          </a:p>
          <a:p>
            <a:r>
              <a:rPr lang="hu-HU" dirty="0" smtClean="0"/>
              <a:t>Békeidőben: hűség = szorgalom, céltudatosság, kitartás; </a:t>
            </a:r>
            <a:br>
              <a:rPr lang="hu-HU" dirty="0" smtClean="0"/>
            </a:br>
            <a:r>
              <a:rPr lang="hu-HU" dirty="0" smtClean="0"/>
              <a:t>ennek ellentéte: lustaság, sodródás, könnyelműség.</a:t>
            </a:r>
          </a:p>
          <a:p>
            <a:r>
              <a:rPr lang="hu-HU" dirty="0" smtClean="0"/>
              <a:t>Sáfárként hűségesnek kell lennünk, </a:t>
            </a:r>
            <a:r>
              <a:rPr lang="hu-HU" smtClean="0"/>
              <a:t>nem eredményesnek!</a:t>
            </a:r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786636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176</Words>
  <Application>Microsoft Office PowerPoint</Application>
  <PresentationFormat>Szélesvásznú</PresentationFormat>
  <Paragraphs>36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Fazetta</vt:lpstr>
      <vt:lpstr>Az első korinthusi levél</vt:lpstr>
      <vt:lpstr>Bevezetés</vt:lpstr>
      <vt:lpstr>1Kor 1,18-25.</vt:lpstr>
      <vt:lpstr>1Kor 11,23-34.</vt:lpstr>
      <vt:lpstr>1Kor 13.</vt:lpstr>
      <vt:lpstr>1Kor 4,1-2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első korinthusi levél</dc:title>
  <dc:creator>Gáspár Dániel</dc:creator>
  <cp:lastModifiedBy>Gáspár Dániel</cp:lastModifiedBy>
  <cp:revision>9</cp:revision>
  <dcterms:created xsi:type="dcterms:W3CDTF">2021-09-21T04:25:03Z</dcterms:created>
  <dcterms:modified xsi:type="dcterms:W3CDTF">2021-09-21T06:01:30Z</dcterms:modified>
</cp:coreProperties>
</file>