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5F4A-20D4-49FA-89C7-2D8D582EA3EA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2ED2-5354-4C3E-A858-1E6373A1F3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0B3A-5084-498C-A5E7-919623958788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1B95-A8E4-47F5-B5F2-CD9C593D1E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0903-B9CC-4BE3-9FBB-90DFB831F730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A0E4-4999-411D-B9A0-A60EEA163F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7904-CD12-4C3C-A8EF-3BA9D40DC370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0B0C-FF44-47D3-B8FF-7ACEE5B81A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D2D3-2123-4E95-B694-7983083CECE5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0393-4B6B-4C02-8A81-2DB9F8080B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60A0-2C7C-4F55-8E70-4D0C3906A7AA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2B46-244D-4548-BDA1-AD01D352A8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5730-8AD7-4E0F-9B4A-6CC3D890FCDE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B6C5-AE70-4F1C-ABB3-5A0BD149CC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4AE5-9E3A-42FE-8C34-140857F57F59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80C5-0D1A-4F22-9CC2-14DF33471D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547D-CB0E-4A39-90F1-C83DE365C029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8BF-B4C0-42E8-8696-315063024A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28AE-7287-436A-A4C0-25225192BAF2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8869-7C41-48F7-9609-AA93D3CFCC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B2F7-AEA8-4703-877C-BAFD29E49023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FB32-B1C0-4159-AD49-D973F889B2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AA56-C518-4F01-A9AC-C2953C66221C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186E-233E-47A2-8DA8-D8DFBBCF04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6F49-36CA-4193-A550-221FEA69CC8B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32D8-5680-4FA5-84FA-C0ABF764E2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123C-F15F-48F1-8FD6-14F70CF68D5B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14B9-FEEC-4130-BD55-5E9FED9703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1655-9942-4EE2-93B6-ECCC473BCE4A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7F9B-7FBD-4CAA-8279-B86C82E7B5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1227-F972-4ED3-A0BD-6884BABE8289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D14D-CD7B-4384-89F5-D344878F5B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E14B-6835-487C-A60D-14B14A381B72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202C-34B4-4533-92A0-0BD7182FB6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4B688-536F-4A1B-B439-9318B9200C3F}" type="datetimeFigureOut">
              <a:rPr lang="hu-HU"/>
              <a:pPr>
                <a:defRPr/>
              </a:pPr>
              <a:t>2022.11.07.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BEFE3-40D2-4D0E-9D84-21259B3480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95" r:id="rId12"/>
    <p:sldLayoutId id="2147483683" r:id="rId13"/>
    <p:sldLayoutId id="2147483696" r:id="rId14"/>
    <p:sldLayoutId id="2147483697" r:id="rId15"/>
    <p:sldLayoutId id="2147483682" r:id="rId16"/>
    <p:sldLayoutId id="2147483681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r>
              <a:rPr lang="hu-HU" smtClean="0"/>
              <a:t>1Jn 3-5</a:t>
            </a:r>
          </a:p>
        </p:txBody>
      </p:sp>
      <p:sp>
        <p:nvSpPr>
          <p:cNvPr id="3" name="Alcím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hu-HU" dirty="0"/>
              <a:t>Aizenpreisz Oszkár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804863"/>
            <a:ext cx="9783763" cy="56007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13Abból tudjuk, hogy benne maradunk, és ő mibennünk, hogy a maga Lelkéből adott nekünk.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14És mi láttuk, és bizonyságot teszünk arról, hogy az Atya elküldte a Fiát a világ </a:t>
            </a:r>
            <a:r>
              <a:rPr lang="hu-HU" dirty="0" err="1"/>
              <a:t>üdvözítőjéül</a:t>
            </a:r>
            <a:r>
              <a:rPr lang="hu-HU" dirty="0"/>
              <a:t>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15Ha valaki vallja, hogy Jézus Isten Fia, abban megmarad Isten, ő pedig Istenben;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16és mi ismerjük és hisszük azt a szeretetet, amellyel Isten szeret minket. Isten szeretet, és aki a szeretetben marad, az Istenben marad, és Isten is őbenne.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17Abban lett teljessé a szeretet közöttünk, hogy bizalommal tekinthetünk az ítélet napja felé, mert ahogyan ő van, úgy vagyunk mi is ebben a világban.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18A szeretetben nincs félelem, sőt a teljes szeretet kiűzi a félelmet; mert a félelem gyötrelemmel jár, aki pedig fél, nem lett tökéletessé a szeretetben.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19Mi azért szeretünk, mert ő előbb szeretett minket.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20Ha valaki azt mondja: „Szeretem Istent”, a testvérét viszont gyűlöli, az hazug, mert aki nem szereti a testvérét, akit lát, nem szeretheti Istent, akit nem lát.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21Azt a parancsolatot is kaptuk tőle, hogy aki szereti Istent, szeresse a testvérét 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1Aki hiszi, hogy Jézus a Krisztus, Istentől született, és aki szereti azt, aki szülte, azt is szereti, aki attól született. </a:t>
            </a:r>
          </a:p>
          <a:p>
            <a:r>
              <a:rPr lang="hu-HU" smtClean="0"/>
              <a:t>2Abból tudjuk meg, hogy szeretjük Isten gyermekeit, ha szeretjük Istent, és megtartjuk az ő parancsolatait. </a:t>
            </a:r>
          </a:p>
          <a:p>
            <a:r>
              <a:rPr lang="hu-HU" smtClean="0"/>
              <a:t>3Mert az az Isten iránti szeretet, hogy parancsolatait megtartjuk, az ő parancsolatai pedig nem nehezek. </a:t>
            </a:r>
          </a:p>
          <a:p>
            <a:r>
              <a:rPr lang="hu-HU" smtClean="0"/>
              <a:t>4Mert aki Istentől született, az legyőzi a világot, és az a győzelem, amely legyőzte a világot, a mi hitünk. 5Ki az, aki legyőzi a világot, ha nem az, aki hiszi, hogy Jézus az Isten Fia?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87413" y="1030288"/>
            <a:ext cx="9534525" cy="52530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6Ő az a Jézus Krisztus, aki eljött víz és vér által: nemcsak a víz által, hanem a víz és a vér által; a Lélek pedig bizonyságot tesz róla, mert a Lélek az Igazság.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7Mert hárman vannak, akik bizonyságot tesznek: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8a Lélek, a víz, a vér, és ez a három egy.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9Elfogadjuk ugyan az emberek bizonyságtételét, de Isten bizonyságtétele nagyobb, mert Isten bizonyságtétele az, amellyel Fiáról tesz bizonyságot.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10És aki hisz Isten Fiában, abban megvan ez a bizonyságtétel. Aki nem hisz Istennek, az hazuggá teszi őt, mert nem hisz abban a bizonyságtételben, amellyel Isten bizonyságot tesz Fiáról.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11Ez a bizonyságtétel pedig az, hogy Isten örök életet adott nekünk, és ez az élet az ő Fiában van.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12Akié a Fiú, azé az élet; akiben nincs meg Isten Fia, az élet sincs meg abban.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13Ezt azért írtam nektek, akik hisztek Isten Fia nevében, hogy tudjátok: örök életetek van. </a:t>
            </a:r>
          </a:p>
          <a:p>
            <a:r>
              <a:rPr lang="hu-HU" smtClean="0"/>
              <a:t>14Az iránta való bizalmunk pedig azt jelenti, hogy ha bármit kérünk az ő akarata szerint, meghallgat minket. </a:t>
            </a:r>
          </a:p>
          <a:p>
            <a:r>
              <a:rPr lang="hu-HU" smtClean="0"/>
              <a:t>15Ha pedig tudjuk, hogy bármit kérünk, meghallgat minket, akkor tudjuk, hogy már megkaptuk, amit kértünk tőle.</a:t>
            </a:r>
          </a:p>
          <a:p>
            <a:r>
              <a:rPr lang="hu-HU" smtClean="0"/>
              <a:t>16Ha valaki látja, hogy a testvére nem halálos bűnt követ el, könyörögjön érte, és életet fog adni annak, aki nem halálos bűnt követ el. Van halálos bűn: nem az ilyen esetre mondom, hogy könyörögjön. </a:t>
            </a:r>
          </a:p>
          <a:p>
            <a:r>
              <a:rPr lang="hu-HU" smtClean="0"/>
              <a:t>17Minden gonoszság bűn, de van nem halálos bűn 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27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18Tudjuk, hogy aki Istentől született, nem vétkezik, sőt aki Istentől született, az megőrzi önmagát, és a gonosz meg sem érinti. </a:t>
            </a:r>
          </a:p>
          <a:p>
            <a:r>
              <a:rPr lang="hu-HU" smtClean="0"/>
              <a:t>19Tudjuk, hogy Istentől vagyunk, és az egész világ a gonosz hatalmában van. </a:t>
            </a:r>
          </a:p>
          <a:p>
            <a:r>
              <a:rPr lang="hu-HU" smtClean="0"/>
              <a:t>20De tudjuk, hogy eljött az Isten Fia, és értelmet adott nekünk, hogy megismerjük az Igazat, és ezért vagyunk az Igazban, az ő Fiában, Jézus Krisztusban. Ő az igaz Isten és az örök élet. </a:t>
            </a:r>
          </a:p>
          <a:p>
            <a:r>
              <a:rPr lang="hu-HU" smtClean="0"/>
              <a:t>21Gyermekeim, őrizkedjetek a bálványoktól!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Ismétlés - visszatekintés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Szerzőség? -&gt; szeretett tanítvány</a:t>
            </a:r>
          </a:p>
          <a:p>
            <a:r>
              <a:rPr lang="hu-HU" smtClean="0"/>
              <a:t>Hol? -&gt; Efezus körül, </a:t>
            </a:r>
            <a:r>
              <a:rPr lang="hu-HU" b="1" smtClean="0"/>
              <a:t>házigyülekezetben</a:t>
            </a:r>
          </a:p>
          <a:p>
            <a:r>
              <a:rPr lang="hu-HU" smtClean="0"/>
              <a:t>Helyzetük? Valószínűleg zsidók, akik válságban vannak</a:t>
            </a:r>
          </a:p>
          <a:p>
            <a:r>
              <a:rPr lang="hu-HU" smtClean="0"/>
              <a:t>János megerősíti az igaz hívőket</a:t>
            </a:r>
          </a:p>
          <a:p>
            <a:r>
              <a:rPr lang="hu-HU" smtClean="0"/>
              <a:t>Célja: emlékeztesse őket, ami János ev.-ben van</a:t>
            </a:r>
          </a:p>
          <a:p>
            <a:r>
              <a:rPr lang="hu-HU" smtClean="0"/>
              <a:t>Központi gondolat: Élet, Igazság, Szeretet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1Jn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1352550" y="1401763"/>
            <a:ext cx="8915400" cy="3778250"/>
          </a:xfrm>
        </p:spPr>
        <p:txBody>
          <a:bodyPr/>
          <a:lstStyle/>
          <a:p>
            <a:r>
              <a:rPr lang="hu-HU" smtClean="0"/>
              <a:t>Bevezetés, Befejezés, és 2 nagyobb szakasz</a:t>
            </a:r>
          </a:p>
          <a:p>
            <a:r>
              <a:rPr lang="hu-HU" smtClean="0"/>
              <a:t>„Ez az üzenet” (1Jn 1,5, 1Jn 3,11)</a:t>
            </a:r>
          </a:p>
        </p:txBody>
      </p:sp>
      <p:pic>
        <p:nvPicPr>
          <p:cNvPr id="5" name="Kép 4" descr="A képen szöveg látható&#10;&#10;Automatikusan generált leírá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2787650"/>
            <a:ext cx="6122987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452438"/>
            <a:ext cx="35480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429306"/>
            <a:ext cx="9404722" cy="48190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1Lássátok meg, milyen nagy szeretetet tanúsított irántunk az Atya: </a:t>
            </a:r>
            <a:r>
              <a:rPr lang="hu-HU" dirty="0">
                <a:highlight>
                  <a:srgbClr val="FF0000"/>
                </a:highlight>
              </a:rPr>
              <a:t>Isten gyermekeinek neveznek </a:t>
            </a:r>
            <a:r>
              <a:rPr lang="hu-HU" dirty="0"/>
              <a:t>minket, és azok is vagyunk. Azért nem ismer minket a világ, mert nem ismerte meg őt.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2Szeretteim, most Isten gyermekei vagyunk, de </a:t>
            </a:r>
            <a:r>
              <a:rPr lang="hu-HU" dirty="0">
                <a:highlight>
                  <a:srgbClr val="FF0000"/>
                </a:highlight>
              </a:rPr>
              <a:t>még nem lett nyilvánvaló, hogy mivé leszünk</a:t>
            </a:r>
            <a:r>
              <a:rPr lang="hu-HU" dirty="0"/>
              <a:t>. Tudjuk, hogy amikor ez nyilvánvalóvá lesz, hasonlóvá leszünk hozzá, mert olyannak fogjuk őt látni, amilyen valójában.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hu-HU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hu-HU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Róm 8,15-16 Mert nem a szolgaság lelkét kaptátok, hogy ismét féljetek, hanem a fiúság Lelkét kaptátok, aki által kiáltjuk: „</a:t>
            </a:r>
            <a:r>
              <a:rPr lang="hu-HU" dirty="0" err="1"/>
              <a:t>Abbá</a:t>
            </a:r>
            <a:r>
              <a:rPr lang="hu-HU" dirty="0"/>
              <a:t>, Atyám!” 16Maga a Lélek tesz bizonyságot a mi lelkünkkel együtt arról, hogy Isten gyermekei vagyunk.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123070"/>
            <a:ext cx="9756559" cy="52822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4Aki </a:t>
            </a:r>
            <a:r>
              <a:rPr lang="hu-HU" dirty="0">
                <a:highlight>
                  <a:srgbClr val="FF0000"/>
                </a:highlight>
              </a:rPr>
              <a:t>bűnt cselekszik</a:t>
            </a:r>
            <a:r>
              <a:rPr lang="hu-HU" dirty="0"/>
              <a:t>, a törvényt is megszegi, mert a </a:t>
            </a:r>
            <a:r>
              <a:rPr lang="hu-HU" dirty="0">
                <a:highlight>
                  <a:srgbClr val="FF0000"/>
                </a:highlight>
              </a:rPr>
              <a:t>bűn törvényszegés.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5Azt pedig tudjátok, hogy ő azért jelent meg, hogy elvegye a bűnöket, és hogy őbenne nincsen bűn.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6Aki </a:t>
            </a:r>
            <a:r>
              <a:rPr lang="hu-HU" dirty="0">
                <a:highlight>
                  <a:srgbClr val="FF0000"/>
                </a:highlight>
              </a:rPr>
              <a:t>őbenne marad, az nem vétkezik: aki vétkezik, az nem látja és nem ismeri őt.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7Gyermekeim, senki meg ne tévesszen titeket: aki az igazságot </a:t>
            </a:r>
            <a:r>
              <a:rPr lang="hu-HU" dirty="0" err="1"/>
              <a:t>cselekszi</a:t>
            </a:r>
            <a:r>
              <a:rPr lang="hu-HU" dirty="0"/>
              <a:t>, az igaz, mint ahogyan ő is igaz.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FF0000"/>
                </a:highlight>
              </a:rPr>
              <a:t>8Aki a bűnt </a:t>
            </a:r>
            <a:r>
              <a:rPr lang="hu-HU" dirty="0" err="1">
                <a:highlight>
                  <a:srgbClr val="FF0000"/>
                </a:highlight>
              </a:rPr>
              <a:t>cselekszi</a:t>
            </a:r>
            <a:r>
              <a:rPr lang="hu-HU" dirty="0">
                <a:highlight>
                  <a:srgbClr val="FF0000"/>
                </a:highlight>
              </a:rPr>
              <a:t>, az az ördögtől van</a:t>
            </a:r>
            <a:r>
              <a:rPr lang="hu-HU" dirty="0"/>
              <a:t>, mert az ördög </a:t>
            </a:r>
            <a:r>
              <a:rPr lang="hu-HU" dirty="0" err="1"/>
              <a:t>cselekszi</a:t>
            </a:r>
            <a:r>
              <a:rPr lang="hu-HU" dirty="0"/>
              <a:t> a bűnt kezdettől fogva. Azért jelent meg az Isten Fia, hogy az ördög munkáit lerombolja.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9Aki az Istentől született, az nem cselekszik bűnt, mert az ő magja van benne, és nem vétkezhet, mert az Istentől született.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FF0000"/>
                </a:highlight>
              </a:rPr>
              <a:t>10Erről ismerhetők meg az Isten gyermekei és az ördög gyermekei: aki nem </a:t>
            </a:r>
            <a:r>
              <a:rPr lang="hu-HU" dirty="0" err="1">
                <a:highlight>
                  <a:srgbClr val="FF0000"/>
                </a:highlight>
              </a:rPr>
              <a:t>cselekszi</a:t>
            </a:r>
            <a:r>
              <a:rPr lang="hu-HU" dirty="0">
                <a:highlight>
                  <a:srgbClr val="FF0000"/>
                </a:highlight>
              </a:rPr>
              <a:t> az igazságot, nem az Istentől van, és az sem, aki nem szereti a testvérét.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hu-HU" dirty="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976544"/>
            <a:ext cx="9490561" cy="527185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11Mert ez az az üzenet, amelyet kezdettől fogva hallottatok, hogy </a:t>
            </a:r>
            <a:r>
              <a:rPr lang="hu-HU" dirty="0">
                <a:highlight>
                  <a:srgbClr val="FF0000"/>
                </a:highlight>
              </a:rPr>
              <a:t>szeressük egymást,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12nem úgy, mint </a:t>
            </a:r>
            <a:r>
              <a:rPr lang="hu-HU" dirty="0" err="1">
                <a:highlight>
                  <a:srgbClr val="FF0000"/>
                </a:highlight>
              </a:rPr>
              <a:t>Kain</a:t>
            </a:r>
            <a:r>
              <a:rPr lang="hu-HU" dirty="0">
                <a:highlight>
                  <a:srgbClr val="FF0000"/>
                </a:highlight>
              </a:rPr>
              <a:t>, aki a gonosztól volt, és meggyilkolta a testvérét. </a:t>
            </a:r>
            <a:r>
              <a:rPr lang="hu-HU" dirty="0"/>
              <a:t>És miért gyilkolta meg? Mert az ő cselekedetei </a:t>
            </a:r>
            <a:r>
              <a:rPr lang="hu-HU" dirty="0" err="1"/>
              <a:t>gonoszak</a:t>
            </a:r>
            <a:r>
              <a:rPr lang="hu-HU" dirty="0"/>
              <a:t> voltak, a testvére cselekedetei pedig igazak.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13Ne csodálkozzatok, testvéreim, ha gyűlöl titeket a világ.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14Mi tudjuk, hogy átmentünk a halálból az életbe, mert szeretjük testvéreinket: aki nem szereti a testvérét, az a halálban marad.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FF0000"/>
                </a:highlight>
              </a:rPr>
              <a:t>15Aki gyűlöli a testvérét, az embergyilkos</a:t>
            </a:r>
            <a:r>
              <a:rPr lang="hu-HU" dirty="0"/>
              <a:t>; azt pedig tudjátok, hogy az embergyilkosnak nincs örök élete.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16Abból ismerjük a szeretetet, hogy ő az életét adta értünk; ezért mi is tartozunk azzal, hogy életünket adjuk testvéreinkért.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17Akinek pedig világi javai vannak, de elnézi, hogy a testvére szükséget szenved, és bezárja előtte a szívét, abban hogyan maradhatna meg az Isten szeretete?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68172" y="1118586"/>
            <a:ext cx="9481682" cy="51298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18Gyermekeim, ne szóval szeressünk, ne is nyelvvel, hanem cselekedettel és igazsággal.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19Ebből tudható, hogy az igazságból valók vagyunk. És akkor az ő színe előtt azzal biztatjuk a szívünket,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20hogy bár a szívünk elítél, Isten mégis nagyobb a mi szívünknél, és mindent tud.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21Szeretteim, ha pedig a szívünk nem ítél el, bizalommal szólhatunk Isten előtt;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22és amit csak kérünk, megkapjuk tőle, mert megtartjuk </a:t>
            </a:r>
            <a:r>
              <a:rPr lang="hu-HU" dirty="0" err="1"/>
              <a:t>parancsolatait</a:t>
            </a:r>
            <a:r>
              <a:rPr lang="hu-HU" dirty="0"/>
              <a:t>, és azt tesszük, ami kedves </a:t>
            </a:r>
            <a:r>
              <a:rPr lang="hu-HU" dirty="0" err="1"/>
              <a:t>őelőtte</a:t>
            </a:r>
            <a:r>
              <a:rPr lang="hu-HU" dirty="0"/>
              <a:t>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23Az ő </a:t>
            </a:r>
            <a:r>
              <a:rPr lang="hu-HU" dirty="0" err="1">
                <a:highlight>
                  <a:srgbClr val="008000"/>
                </a:highlight>
              </a:rPr>
              <a:t>parancsolata</a:t>
            </a:r>
            <a:r>
              <a:rPr lang="hu-HU" dirty="0">
                <a:highlight>
                  <a:srgbClr val="008000"/>
                </a:highlight>
              </a:rPr>
              <a:t> pedig az, hogy higgyünk az ő Fia, Jézus Krisztus nevében, és szeressük egymást, ahogyan erre parancsolatot adott nekünk.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24Aki pedig megtartja az ő </a:t>
            </a:r>
            <a:r>
              <a:rPr lang="hu-HU" dirty="0" err="1">
                <a:highlight>
                  <a:srgbClr val="008000"/>
                </a:highlight>
              </a:rPr>
              <a:t>parancsolatait</a:t>
            </a:r>
            <a:r>
              <a:rPr lang="hu-HU" dirty="0">
                <a:highlight>
                  <a:srgbClr val="008000"/>
                </a:highlight>
              </a:rPr>
              <a:t>, az őbenne marad, és ő is </a:t>
            </a:r>
            <a:r>
              <a:rPr lang="hu-HU" dirty="0"/>
              <a:t>abban; és hogy ő bennünk marad, azt a Lélektől tudjuk meg, akit nekünk adott.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62469"/>
            <a:ext cx="9945930" cy="475843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1Szeretteim, ne higgyetek minden léleknek, hanem vizsgáljátok meg a lelkeket, hogy Istentől valók-e, mert sok hamis próféta jött el a világba.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2Az Isten Lelkét erről ismeritek meg: amelyik lélek vallja, hogy Jézus Krisztus testben jött el, az Istentől van.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3Amelyik lélek pedig nem vallja Jézust, az nem Istentől van. Ez az </a:t>
            </a:r>
            <a:r>
              <a:rPr lang="hu-HU" dirty="0" err="1"/>
              <a:t>antikrisztus</a:t>
            </a:r>
            <a:r>
              <a:rPr lang="hu-HU" dirty="0"/>
              <a:t> lelke, amelyről hallottátok, hogy eljön, most pedig már a világban van.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4Ti Istentől valók vagytok, gyermekeim, és legyőztétek őket, mert nagyobb az, aki bennetek van, mint az, aki a világban van.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5Ők a világból valók, ezért a világ szerint beszélnek, és a világ rájuk hallgat.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6Mi Istentől valók vagyunk: aki ismeri Istent, az hallgat ránk, aki nem Istentől van, az nem hallgat ránk. Erről ismerjük meg az igazság lelkét és a tévelygés lelkét.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1518082"/>
            <a:ext cx="10005133" cy="4887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7Szeretteim, szeressük egymást, mert a szeretet Istentől van, és aki szeret, az Istentől született, és ismeri Istent;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8aki pedig nem szeret, az nem ismerte meg Istent, mert Isten szeretet.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9Abban nyilvánult meg Isten irántunk való szeretete, hogy egyszülött Fiát küldte el Isten a világba, hogy éljünk őáltala.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>
                <a:highlight>
                  <a:srgbClr val="008000"/>
                </a:highlight>
              </a:rPr>
              <a:t>10Ez a szeretet, és nem az, hogy mi szeretjük Istent, hanem az, hogy ő szeretett minket, és elküldte a Fiát engesztelő áldozatul bűneinkért.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11Szeretteim, ha így szeretett minket Isten, akkor mi is tartozunk azzal, hogy szeressük egymást.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dirty="0"/>
              <a:t>12Istent soha senki nem látta: ha szeretjük egymást, Isten lakik bennünk, és az ő szeretete lett teljessé bennünk.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591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Century Gothic</vt:lpstr>
      <vt:lpstr>Arial</vt:lpstr>
      <vt:lpstr>Wingdings 3</vt:lpstr>
      <vt:lpstr>Calibri</vt:lpstr>
      <vt:lpstr>Ion</vt:lpstr>
      <vt:lpstr>Ion</vt:lpstr>
      <vt:lpstr>Ion</vt:lpstr>
      <vt:lpstr>Ion</vt:lpstr>
      <vt:lpstr>1Jn 3-5</vt:lpstr>
      <vt:lpstr>Ismétlés - visszatekintés</vt:lpstr>
      <vt:lpstr>1Jn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1Jn 3-5</dc:title>
  <dc:creator>Aizenpreisz Oszkár</dc:creator>
  <cp:lastModifiedBy>Csermely Péter</cp:lastModifiedBy>
  <cp:revision>6</cp:revision>
  <dcterms:created xsi:type="dcterms:W3CDTF">2022-10-26T14:15:28Z</dcterms:created>
  <dcterms:modified xsi:type="dcterms:W3CDTF">2022-11-07T11:07:25Z</dcterms:modified>
</cp:coreProperties>
</file>